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6858000" cy="9906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33" autoAdjust="0"/>
  </p:normalViewPr>
  <p:slideViewPr>
    <p:cSldViewPr snapToGrid="0" showGuides="1">
      <p:cViewPr varScale="1">
        <p:scale>
          <a:sx n="79" d="100"/>
          <a:sy n="79" d="100"/>
        </p:scale>
        <p:origin x="3024" y="90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F3A52-79EB-42E0-AE43-A90A021D87DB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DC97B-EE48-46AD-9D03-2C2554F61C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712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04D3D-2615-4408-AC5D-EAE7B55D3DDB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9BBD4-D90A-401B-A7A2-EEE629EA3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421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9BBD4-D90A-401B-A7A2-EEE629EA3B6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86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9B35-B3B9-4253-9B08-F6FA6E3694EB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E55F2-9611-4ED6-B2A2-BBD80A49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11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9B35-B3B9-4253-9B08-F6FA6E3694EB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E55F2-9611-4ED6-B2A2-BBD80A49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61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9B35-B3B9-4253-9B08-F6FA6E3694EB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E55F2-9611-4ED6-B2A2-BBD80A49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86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9B35-B3B9-4253-9B08-F6FA6E3694EB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E55F2-9611-4ED6-B2A2-BBD80A49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73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9B35-B3B9-4253-9B08-F6FA6E3694EB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E55F2-9611-4ED6-B2A2-BBD80A49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0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9B35-B3B9-4253-9B08-F6FA6E3694EB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E55F2-9611-4ED6-B2A2-BBD80A49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79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9B35-B3B9-4253-9B08-F6FA6E3694EB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E55F2-9611-4ED6-B2A2-BBD80A49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49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9B35-B3B9-4253-9B08-F6FA6E3694EB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E55F2-9611-4ED6-B2A2-BBD80A49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94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9B35-B3B9-4253-9B08-F6FA6E3694EB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E55F2-9611-4ED6-B2A2-BBD80A49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2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9B35-B3B9-4253-9B08-F6FA6E3694EB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E55F2-9611-4ED6-B2A2-BBD80A49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41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9B35-B3B9-4253-9B08-F6FA6E3694EB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E55F2-9611-4ED6-B2A2-BBD80A49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75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B35-B3B9-4253-9B08-F6FA6E3694EB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E55F2-9611-4ED6-B2A2-BBD80A49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68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ravnuki-pobediteley.ru/" TargetMode="External"/><Relationship Id="rId4" Type="http://schemas.openxmlformats.org/officeDocument/2006/relationships/hyperlink" Target="https://www.polkrf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" y="1321923"/>
            <a:ext cx="6446520" cy="815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жители Ярославского муниципального района!</a:t>
            </a:r>
          </a:p>
          <a:p>
            <a:pPr indent="432000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3200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январе 2024 года вся наша страна будет отмечать одну из самых важных дат в истории Великой Отечественной войны - 80-летие полного снятия блокады Ленинграда. Для сохранения семейной и исторической памяти о героях ленинградской блокады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общероссийское общественное гражданско-патриотическое движение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«Бессмертный полк России»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средства Фонда президентских грантов реализует проект «Наследники блокадного Ленинграда». Проект позволит его участникам рассказать о героях своих семей, раскрыть свои таланты и создать обучающие материалы о блокаде Ленинграда.</a:t>
            </a:r>
          </a:p>
          <a:p>
            <a:pPr indent="432000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проекта пройдет Всероссийский конкурс «Подвиг ваш, ленинградцы, бессмертен», который позволит детям и подросткам от 10 до 18 лет поделиться своим творчеством, посвященным блокадному Ленинграду, рассказать истории своих родных и близких, чей жизненный путь был связан с осажденным городом. Истории героев своей семьи - защитников и жителей блокадного Ленинграда будут навечно сохранены и доступны всем желающим на сайте Бессмертного полка России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https://www.polkrf.ru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32000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народных сценариев позволит россиянам старше 18 лет проявить творческие способности, поделиться своим уникальным видением событий того героического времени и создать обучающий контент. Номинации конкурса предлагают его участникам написать сценарий (пьесу) - лучший из них будет поставлен известным театральным режиссером, и разработать сценарий проведения школьного урока, посвященного блокаде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Ленинграда. Условия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 в конкурсе можно будет увидеть на сайте конкурса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https://www.pravnuki-pobediteley.ru/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32000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Авторов лучших работ выберет авторитетное жюри конкурса, в которое вошли звезды отечественного театра, кино и эстрады, </a:t>
            </a:r>
            <a:r>
              <a:rPr 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заслуженные </a:t>
            </a:r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деятели образования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культуры. Многие из них записали эксклюзивные видеоролики в поддержку проекта, часть которых уже можно увидеть на странице Движения </a:t>
            </a:r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;//</a:t>
            </a:r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youtubt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/с/</a:t>
            </a:r>
            <a:r>
              <a:rPr lang="ru-RU" sz="1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БессмертныйполкРоссии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32000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Победители в каждой из номинаций за счет организаторов конкурса будут приглашены на торжественное вручение наград, которое состоится в г. Санкт- Петербург в январе 2024 года. Автор лучшего сценария школьного урока сможет перед всей страной провести открытый урок; также пройдет премьера спектакля победителя конкурса с общедоступной онлайн-трансляцией.</a:t>
            </a:r>
          </a:p>
          <a:p>
            <a:pPr indent="432000"/>
            <a:r>
              <a:rPr lang="ru-RU" sz="1400" dirty="0"/>
              <a:t/>
            </a:r>
            <a:br>
              <a:rPr lang="ru-RU" sz="14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89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</TotalTime>
  <Words>332</Words>
  <Application>Microsoft Office PowerPoint</Application>
  <PresentationFormat>Лист A4 (210x297 мм)</PresentationFormat>
  <Paragraphs>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ОБЪЯВЛЕНИЕ   Диспансеризация для лиц старше 65 лет </dc:title>
  <dc:creator>KornilovDA</dc:creator>
  <cp:lastModifiedBy>KornilovDA</cp:lastModifiedBy>
  <cp:revision>53</cp:revision>
  <cp:lastPrinted>2023-10-04T13:04:55Z</cp:lastPrinted>
  <dcterms:created xsi:type="dcterms:W3CDTF">2019-09-20T08:18:27Z</dcterms:created>
  <dcterms:modified xsi:type="dcterms:W3CDTF">2023-10-04T13:05:39Z</dcterms:modified>
</cp:coreProperties>
</file>